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8" d="100"/>
          <a:sy n="148" d="100"/>
        </p:scale>
        <p:origin x="2088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7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53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4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1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4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7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5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F4B0E-F7A8-4475-911A-10BF14A7C62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22F8F-0CD6-484B-A506-E65B42E3B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54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1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5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74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5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0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5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7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7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25715-DCA1-445B-B069-D23768327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6" y="-85933"/>
            <a:ext cx="7785267" cy="67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5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9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8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1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77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28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8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5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25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02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21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68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6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62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3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7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48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39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3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98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2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8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40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44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41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4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58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0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89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8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3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14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37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90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6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55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61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6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2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80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4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1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8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0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On-screen Show (4:3)</PresentationFormat>
  <Paragraphs>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Brigid</dc:creator>
  <cp:lastModifiedBy>Brigid Danziger</cp:lastModifiedBy>
  <cp:revision>4</cp:revision>
  <dcterms:created xsi:type="dcterms:W3CDTF">2014-08-28T19:21:14Z</dcterms:created>
  <dcterms:modified xsi:type="dcterms:W3CDTF">2022-01-31T17:54:59Z</dcterms:modified>
</cp:coreProperties>
</file>